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89" r:id="rId2"/>
  </p:sldMasterIdLst>
  <p:notesMasterIdLst>
    <p:notesMasterId r:id="rId5"/>
  </p:notesMasterIdLst>
  <p:sldIdLst>
    <p:sldId id="478" r:id="rId3"/>
    <p:sldId id="483" r:id="rId4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284D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2" autoAdjust="0"/>
    <p:restoredTop sz="94660"/>
  </p:normalViewPr>
  <p:slideViewPr>
    <p:cSldViewPr snapToGrid="0">
      <p:cViewPr varScale="1">
        <p:scale>
          <a:sx n="82" d="100"/>
          <a:sy n="82" d="100"/>
        </p:scale>
        <p:origin x="605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04DEA3D-A1DC-46F1-9842-7815B482F277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77C7A34-D8AC-4BC9-853C-E79ED2D8181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45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479425" y="1279525"/>
            <a:ext cx="6140450" cy="34544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2A0E8D-574B-4598-9A04-8C3C8DC651C0}" type="slidenum">
              <a:rPr kumimoji="0" lang="pt-P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2107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0" name="Rectângulo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1" name="Rectângulo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50">
                <a:solidFill>
                  <a:srgbClr val="FFFFFF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pt-PT" dirty="0"/>
              <a:t>Faça clique para editar o estilo</a:t>
            </a:r>
            <a:endParaRPr kumimoji="0" lang="en-US" dirty="0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1500">
                <a:solidFill>
                  <a:srgbClr val="FFFFFF"/>
                </a:solidFill>
              </a:defRPr>
            </a:lvl1pPr>
          </a:lstStyle>
          <a:p>
            <a:fld id="{6449D9CE-69FB-4AFE-93E8-E5C50F01FC07}" type="datetime1">
              <a:rPr lang="pt-PT" smtClean="0"/>
              <a:pPr/>
              <a:t>08/05/2021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>
          <a:xfrm>
            <a:off x="2780524" y="236541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PT">
              <a:solidFill>
                <a:srgbClr val="DDE9EC"/>
              </a:solidFill>
            </a:endParaRPr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50B084-A86F-4A0C-9859-70552FBE5BA5}" type="slidenum">
              <a:rPr lang="pt-PT" smtClean="0">
                <a:solidFill>
                  <a:srgbClr val="DDE9EC"/>
                </a:solidFill>
              </a:rPr>
              <a:pPr/>
              <a:t>‹nº›</a:t>
            </a:fld>
            <a:endParaRPr lang="pt-PT">
              <a:solidFill>
                <a:srgbClr val="DDE9E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6969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85446-3073-49F6-A245-68605D7C49C4}" type="datetime1">
              <a:rPr lang="pt-PT" smtClean="0">
                <a:solidFill>
                  <a:srgbClr val="464653"/>
                </a:solidFill>
              </a:rPr>
              <a:pPr/>
              <a:t>08/05/2021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464653"/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0B084-A86F-4A0C-9859-70552FBE5BA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10982913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37600" y="609603"/>
            <a:ext cx="2743200" cy="5516563"/>
          </a:xfrm>
        </p:spPr>
        <p:txBody>
          <a:bodyPr vert="eaVert"/>
          <a:lstStyle/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8737600" y="6248405"/>
            <a:ext cx="2946400" cy="365125"/>
          </a:xfrm>
        </p:spPr>
        <p:txBody>
          <a:bodyPr/>
          <a:lstStyle/>
          <a:p>
            <a:fld id="{B121344C-37B5-47B6-A25C-A0FAA3F2871D}" type="datetime1">
              <a:rPr lang="pt-PT" smtClean="0">
                <a:solidFill>
                  <a:srgbClr val="464653"/>
                </a:solidFill>
              </a:rPr>
              <a:pPr/>
              <a:t>08/05/2021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609603" y="6248210"/>
            <a:ext cx="7431311" cy="365125"/>
          </a:xfrm>
        </p:spPr>
        <p:txBody>
          <a:bodyPr/>
          <a:lstStyle/>
          <a:p>
            <a:endParaRPr lang="pt-PT">
              <a:solidFill>
                <a:srgbClr val="464653"/>
              </a:solidFill>
            </a:endParaRPr>
          </a:p>
        </p:txBody>
      </p:sp>
      <p:sp>
        <p:nvSpPr>
          <p:cNvPr id="7" name="Rectângulo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9450B084-A86F-4A0C-9859-70552FBE5BA5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63059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593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01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72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86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2968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657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16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628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3073" y="1516698"/>
            <a:ext cx="10871200" cy="990600"/>
          </a:xfrm>
        </p:spPr>
        <p:txBody>
          <a:bodyPr/>
          <a:lstStyle/>
          <a:p>
            <a:r>
              <a:rPr kumimoji="0" lang="pt-PT" dirty="0"/>
              <a:t>Clique para editar o estilo</a:t>
            </a:r>
            <a:endParaRPr kumimoji="0" lang="en-US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17D53-058C-430D-9F49-FD40315DDD3C}" type="datetime1">
              <a:rPr lang="pt-PT" smtClean="0">
                <a:solidFill>
                  <a:srgbClr val="464653"/>
                </a:solidFill>
              </a:rPr>
              <a:pPr/>
              <a:t>08/05/2021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464653"/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50B084-A86F-4A0C-9859-70552FBE5BA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74753068"/>
      </p:ext>
    </p:extLst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783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91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61B86-00CE-467A-A683-E7CD5559C2AB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399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o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dt" idx="10"/>
          </p:nvPr>
        </p:nvSpPr>
        <p:spPr>
          <a:xfrm>
            <a:off x="600559" y="6356351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PT" dirty="0"/>
              <a:t>Luis M N B F Santos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3F9C26E-1077-4C80-8C1E-6C26283A6F8B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09130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828802" y="2743200"/>
            <a:ext cx="9497484" cy="1673225"/>
          </a:xfrm>
        </p:spPr>
        <p:txBody>
          <a:bodyPr anchor="t"/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  <p:sp>
        <p:nvSpPr>
          <p:cNvPr id="7" name="Rectângulo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3300" b="0" cap="none">
                <a:solidFill>
                  <a:srgbClr val="FFFFFF"/>
                </a:solidFill>
              </a:defRPr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461C-F18D-48D2-BDEB-20ABA9F8DEB3}" type="datetime1">
              <a:rPr lang="pt-PT" smtClean="0">
                <a:solidFill>
                  <a:srgbClr val="464653"/>
                </a:solidFill>
              </a:rPr>
              <a:pPr/>
              <a:t>08/05/2021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fld id="{9450B084-A86F-4A0C-9859-70552FBE5BA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PT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936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8" name="Marcador de Posição d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A267028-9D9C-4A80-871F-2B399BBCDF3E}" type="datetime1">
              <a:rPr lang="pt-PT" smtClean="0">
                <a:solidFill>
                  <a:srgbClr val="464653"/>
                </a:solidFill>
              </a:rPr>
              <a:pPr/>
              <a:t>08/05/2021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450B084-A86F-4A0C-9859-70552FBE5BA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2" name="Marcador de Posição do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PT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000152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8748442-BCEC-465A-8098-4FCC69D0153B}" type="datetime1">
              <a:rPr lang="pt-PT" smtClean="0">
                <a:solidFill>
                  <a:srgbClr val="464653"/>
                </a:solidFill>
              </a:rPr>
              <a:pPr/>
              <a:t>08/05/2021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12" name="Marcador de Posição do Número do Diapositivo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450B084-A86F-4A0C-9859-70552FBE5BA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PT">
              <a:solidFill>
                <a:srgbClr val="464653"/>
              </a:solidFill>
            </a:endParaRPr>
          </a:p>
        </p:txBody>
      </p:sp>
      <p:sp>
        <p:nvSpPr>
          <p:cNvPr id="16" name="Marcador de Posição do Texto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  <p:sp>
        <p:nvSpPr>
          <p:cNvPr id="15" name="Marcador de Posição do Texto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</p:spTree>
    <p:extLst>
      <p:ext uri="{BB962C8B-B14F-4D97-AF65-F5344CB8AC3E}">
        <p14:creationId xmlns:p14="http://schemas.microsoft.com/office/powerpoint/2010/main" val="236291777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DAC7-AED5-4CC5-9AFC-C8B9AFB1A1EE}" type="datetime1">
              <a:rPr lang="pt-PT" smtClean="0">
                <a:solidFill>
                  <a:srgbClr val="464653"/>
                </a:solidFill>
              </a:rPr>
              <a:pPr/>
              <a:t>08/05/2021</a:t>
            </a:fld>
            <a:endParaRPr lang="pt-PT" dirty="0">
              <a:solidFill>
                <a:srgbClr val="464653"/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>
              <a:solidFill>
                <a:srgbClr val="464653"/>
              </a:solidFill>
            </a:endParaRPr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50B084-A86F-4A0C-9859-70552FBE5BA5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95151610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6827-F149-426A-B039-284E1C3E22AD}" type="datetime1">
              <a:rPr lang="pt-PT" smtClean="0">
                <a:solidFill>
                  <a:srgbClr val="464653"/>
                </a:solidFill>
              </a:rPr>
              <a:pPr/>
              <a:t>08/05/2021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464653"/>
              </a:solidFill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50B084-A86F-4A0C-9859-70552FBE5BA5}" type="slidenum">
              <a:rPr lang="pt-PT" smtClean="0">
                <a:solidFill>
                  <a:srgbClr val="464653"/>
                </a:solidFill>
              </a:rPr>
              <a:pPr/>
              <a:t>‹nº›</a:t>
            </a:fld>
            <a:endParaRPr lang="pt-PT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871829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3300" b="0"/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F847-EDB3-4EE3-9ED1-65FF96EF6F10}" type="datetime1">
              <a:rPr lang="pt-PT" smtClean="0">
                <a:solidFill>
                  <a:srgbClr val="464653"/>
                </a:solidFill>
              </a:rPr>
              <a:pPr/>
              <a:t>08/05/2021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srgbClr val="464653"/>
              </a:solidFill>
            </a:endParaRPr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50B084-A86F-4A0C-9859-70552FBE5BA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750"/>
              </a:spcAft>
              <a:buNone/>
              <a:defRPr sz="13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pt-PT"/>
              <a:t>Clique para editar os estilos</a:t>
            </a:r>
          </a:p>
          <a:p>
            <a:pPr lvl="1" eaLnBrk="1" latinLnBrk="0" hangingPunct="1"/>
            <a:r>
              <a:rPr lang="pt-PT"/>
              <a:t>Segundo nível</a:t>
            </a:r>
          </a:p>
          <a:p>
            <a:pPr lvl="2" eaLnBrk="1" latinLnBrk="0" hangingPunct="1"/>
            <a:r>
              <a:rPr lang="pt-PT"/>
              <a:t>Terceiro nível</a:t>
            </a:r>
          </a:p>
          <a:p>
            <a:pPr lvl="3" eaLnBrk="1" latinLnBrk="0" hangingPunct="1"/>
            <a:r>
              <a:rPr lang="pt-PT"/>
              <a:t>Quarto nível</a:t>
            </a:r>
          </a:p>
          <a:p>
            <a:pPr lvl="4" eaLnBrk="1" latinLnBrk="0" hangingPunct="1"/>
            <a:r>
              <a:rPr lang="pt-PT"/>
              <a:t>Quinto nível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01740720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2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 eaLnBrk="1" latinLnBrk="0" hangingPunct="1"/>
            <a:r>
              <a:rPr kumimoji="0" lang="pt-PT"/>
              <a:t>Clique para editar os estilos</a:t>
            </a:r>
          </a:p>
        </p:txBody>
      </p:sp>
      <p:sp>
        <p:nvSpPr>
          <p:cNvPr id="8" name="Rectângulo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0" name="Rectângulo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100" b="0">
                <a:solidFill>
                  <a:srgbClr val="FFFFFF"/>
                </a:solidFill>
              </a:defRPr>
            </a:lvl1pPr>
          </a:lstStyle>
          <a:p>
            <a:r>
              <a:rPr kumimoji="0" lang="pt-PT"/>
              <a:t>Clique para editar o estilo</a:t>
            </a:r>
            <a:endParaRPr kumimoji="0" lang="en-US"/>
          </a:p>
        </p:txBody>
      </p:sp>
      <p:sp>
        <p:nvSpPr>
          <p:cNvPr id="11" name="Rectângulo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>
          <a:xfrm>
            <a:off x="8331200" y="6248403"/>
            <a:ext cx="3556000" cy="365125"/>
          </a:xfrm>
        </p:spPr>
        <p:txBody>
          <a:bodyPr rtlCol="0"/>
          <a:lstStyle/>
          <a:p>
            <a:fld id="{C7AB78A8-5037-4A1E-BEB4-B1FE48756DBA}" type="datetime1">
              <a:rPr lang="pt-PT" smtClean="0">
                <a:solidFill>
                  <a:srgbClr val="464653"/>
                </a:solidFill>
              </a:rPr>
              <a:pPr/>
              <a:t>08/05/2021</a:t>
            </a:fld>
            <a:endParaRPr lang="pt-PT">
              <a:solidFill>
                <a:srgbClr val="464653"/>
              </a:solidFill>
            </a:endParaRPr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100"/>
            </a:lvl1pPr>
          </a:lstStyle>
          <a:p>
            <a:fld id="{9450B084-A86F-4A0C-9859-70552FBE5BA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2"/>
          </p:nvPr>
        </p:nvSpPr>
        <p:spPr>
          <a:xfrm>
            <a:off x="2133600" y="6248209"/>
            <a:ext cx="6096000" cy="365125"/>
          </a:xfrm>
        </p:spPr>
        <p:txBody>
          <a:bodyPr rtlCol="0"/>
          <a:lstStyle/>
          <a:p>
            <a:endParaRPr lang="pt-PT">
              <a:solidFill>
                <a:srgbClr val="464653"/>
              </a:solidFill>
            </a:endParaRP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pt-PT"/>
              <a:t>Clique no ícone para adicionar uma imagem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4600265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PT" dirty="0"/>
              <a:t>Clique para editar o estilo</a:t>
            </a:r>
            <a:endParaRPr kumimoji="0" lang="en-US" dirty="0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/>
              <a:t>Clique para editar os estilos</a:t>
            </a:r>
          </a:p>
          <a:p>
            <a:pPr lvl="1" eaLnBrk="1" latinLnBrk="0" hangingPunct="1"/>
            <a:r>
              <a:rPr kumimoji="0" lang="pt-PT"/>
              <a:t>Segundo nível</a:t>
            </a:r>
          </a:p>
          <a:p>
            <a:pPr lvl="2" eaLnBrk="1" latinLnBrk="0" hangingPunct="1"/>
            <a:r>
              <a:rPr kumimoji="0" lang="pt-PT"/>
              <a:t>Terceiro nível</a:t>
            </a:r>
          </a:p>
          <a:p>
            <a:pPr lvl="3" eaLnBrk="1" latinLnBrk="0" hangingPunct="1"/>
            <a:r>
              <a:rPr kumimoji="0" lang="pt-PT"/>
              <a:t>Quarto nível</a:t>
            </a:r>
          </a:p>
          <a:p>
            <a:pPr lvl="4" eaLnBrk="1" latinLnBrk="0" hangingPunct="1"/>
            <a:r>
              <a:rPr kumimoji="0" lang="pt-PT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8128000" y="6248403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050">
                <a:solidFill>
                  <a:schemeClr val="tx2"/>
                </a:solidFill>
              </a:defRPr>
            </a:lvl1pPr>
          </a:lstStyle>
          <a:p>
            <a:fld id="{D93025AF-B85A-4128-A323-2F08487248BB}" type="datetime1">
              <a:rPr lang="pt-PT" smtClean="0">
                <a:solidFill>
                  <a:srgbClr val="464653"/>
                </a:solidFill>
              </a:rPr>
              <a:pPr/>
              <a:t>08/05/2021</a:t>
            </a:fld>
            <a:r>
              <a:rPr lang="pt-PT" dirty="0">
                <a:solidFill>
                  <a:srgbClr val="464653"/>
                </a:solidFill>
              </a:rPr>
              <a:t> </a:t>
            </a:r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812802" y="6248209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050">
                <a:solidFill>
                  <a:schemeClr val="tx2"/>
                </a:solidFill>
              </a:defRPr>
            </a:lvl1pPr>
          </a:lstStyle>
          <a:p>
            <a:endParaRPr lang="pt-PT" dirty="0">
              <a:solidFill>
                <a:srgbClr val="464653"/>
              </a:solidFill>
            </a:endParaRPr>
          </a:p>
        </p:txBody>
      </p:sp>
      <p:sp>
        <p:nvSpPr>
          <p:cNvPr id="7" name="Rectângulo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050" b="1">
                <a:solidFill>
                  <a:srgbClr val="FFFFFF"/>
                </a:solidFill>
              </a:defRPr>
            </a:lvl1pPr>
          </a:lstStyle>
          <a:p>
            <a:fld id="{9450B084-A86F-4A0C-9859-70552FBE5BA5}" type="slidenum">
              <a:rPr lang="pt-PT" smtClean="0"/>
              <a:pPr/>
              <a:t>‹nº›</a:t>
            </a:fld>
            <a:endParaRPr lang="pt-PT" dirty="0"/>
          </a:p>
        </p:txBody>
      </p:sp>
      <p:pic>
        <p:nvPicPr>
          <p:cNvPr id="10" name="Picture 2" descr="https://moodle.up.pt/pluginfile.php/3082/course/section/2093/MAT2020_log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" y="363593"/>
            <a:ext cx="2569040" cy="720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9063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ransition spd="med">
    <p:fade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3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40030" indent="-240030" algn="l" rtl="0" eaLnBrk="1" latinLnBrk="0" hangingPunct="1">
        <a:spcBef>
          <a:spcPts val="525"/>
        </a:spcBef>
        <a:buClr>
          <a:schemeClr val="accent2"/>
        </a:buClr>
        <a:buSzPct val="60000"/>
        <a:buFont typeface="Wingdings"/>
        <a:buChar char=""/>
        <a:defRPr kumimoji="0" sz="2175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indent="-205740" algn="l" rtl="0" eaLnBrk="1" latinLnBrk="0" hangingPunct="1">
        <a:spcBef>
          <a:spcPts val="413"/>
        </a:spcBef>
        <a:buClr>
          <a:schemeClr val="accent1"/>
        </a:buClr>
        <a:buSzPct val="70000"/>
        <a:buFont typeface="Wingdings 2"/>
        <a:buChar char=""/>
        <a:defRPr kumimoji="0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1450" algn="l" rtl="0" eaLnBrk="1" latinLnBrk="0" hangingPunct="1">
        <a:spcBef>
          <a:spcPts val="375"/>
        </a:spcBef>
        <a:buClr>
          <a:schemeClr val="accent2"/>
        </a:buClr>
        <a:buSzPct val="75000"/>
        <a:buFont typeface="Wingdings"/>
        <a:buChar char=""/>
        <a:defRPr kumimoji="0" sz="1725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indent="-171450" algn="l" rtl="0" eaLnBrk="1" latinLnBrk="0" hangingPunct="1">
        <a:spcBef>
          <a:spcPts val="300"/>
        </a:spcBef>
        <a:buClr>
          <a:schemeClr val="accent3"/>
        </a:buClr>
        <a:buSzPct val="75000"/>
        <a:buFont typeface="Wingdings"/>
        <a:buChar char="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171450" algn="l" rtl="0" eaLnBrk="1" latinLnBrk="0" hangingPunct="1">
        <a:spcBef>
          <a:spcPts val="300"/>
        </a:spcBef>
        <a:buClr>
          <a:schemeClr val="accent4"/>
        </a:buClr>
        <a:buSzPct val="65000"/>
        <a:buFont typeface="Wingdings"/>
        <a:buChar char="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577340" indent="-17145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17145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988820" indent="-17145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7145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61B86-00CE-467A-A683-E7CD5559C2AB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0CBCC-BF88-49A3-A577-74E718AD838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4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67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886200" y="1351100"/>
            <a:ext cx="6477000" cy="1371600"/>
          </a:xfrm>
        </p:spPr>
        <p:txBody>
          <a:bodyPr>
            <a:noAutofit/>
          </a:bodyPr>
          <a:lstStyle/>
          <a:p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Lab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QF</a:t>
            </a:r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2021</a:t>
            </a:r>
            <a:br>
              <a:rPr lang="en-US" sz="3600" dirty="0"/>
            </a:br>
            <a:r>
              <a:rPr lang="pt-P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Laboratory of Physical Chemistry</a:t>
            </a:r>
            <a:br>
              <a:rPr lang="pt-PT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pt-PT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/>
              <a:t>DQB... 2020-2021</a:t>
            </a: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3886201" y="2797701"/>
            <a:ext cx="4482737" cy="1296144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defTabSz="685800">
              <a:spcBef>
                <a:spcPct val="0"/>
              </a:spcBef>
            </a:pPr>
            <a:endParaRPr lang="pt-PT" sz="3000" cap="all" dirty="0">
              <a:solidFill>
                <a:srgbClr val="DDE9EC"/>
              </a:solidFill>
              <a:latin typeface="Calibri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886200" y="3169461"/>
            <a:ext cx="5255218" cy="774381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defTabSz="685800">
              <a:spcBef>
                <a:spcPct val="0"/>
              </a:spcBef>
            </a:pPr>
            <a:r>
              <a:rPr lang="pt-PT" dirty="0"/>
              <a:t>INSERT TOPIC TITLE </a:t>
            </a:r>
            <a:br>
              <a:rPr lang="pt-PT" sz="2800" dirty="0">
                <a:latin typeface="Calibri"/>
              </a:rPr>
            </a:br>
            <a:endParaRPr lang="pt-PT" sz="2400" dirty="0">
              <a:latin typeface="Calibri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3886200" y="4909458"/>
            <a:ext cx="5255218" cy="441676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defTabSz="685800">
              <a:spcBef>
                <a:spcPct val="0"/>
              </a:spcBef>
            </a:pPr>
            <a:r>
              <a:rPr lang="pt-PT" sz="1600" dirty="0"/>
              <a:t>Student Name </a:t>
            </a:r>
            <a:endParaRPr lang="pt-PT" sz="2000" cap="all" dirty="0">
              <a:latin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3961" y="6254437"/>
            <a:ext cx="2418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PHYSCHEM</a:t>
            </a:r>
            <a:r>
              <a:rPr lang="en-US" sz="1200" b="1" i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_Topic#01</a:t>
            </a:r>
          </a:p>
        </p:txBody>
      </p:sp>
    </p:spTree>
    <p:extLst>
      <p:ext uri="{BB962C8B-B14F-4D97-AF65-F5344CB8AC3E}">
        <p14:creationId xmlns:p14="http://schemas.microsoft.com/office/powerpoint/2010/main" val="2087630184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8">
            <a:extLst>
              <a:ext uri="{FF2B5EF4-FFF2-40B4-BE49-F238E27FC236}">
                <a16:creationId xmlns:a16="http://schemas.microsoft.com/office/drawing/2014/main" id="{A13E267B-415B-4135-8B0A-25858F236DEB}"/>
              </a:ext>
            </a:extLst>
          </p:cNvPr>
          <p:cNvGrpSpPr/>
          <p:nvPr/>
        </p:nvGrpSpPr>
        <p:grpSpPr>
          <a:xfrm>
            <a:off x="391885" y="6300062"/>
            <a:ext cx="11411339" cy="433174"/>
            <a:chOff x="420902" y="6300061"/>
            <a:chExt cx="8385738" cy="433174"/>
          </a:xfrm>
        </p:grpSpPr>
        <p:cxnSp>
          <p:nvCxnSpPr>
            <p:cNvPr id="3" name="Straight Connector 24">
              <a:extLst>
                <a:ext uri="{FF2B5EF4-FFF2-40B4-BE49-F238E27FC236}">
                  <a16:creationId xmlns:a16="http://schemas.microsoft.com/office/drawing/2014/main" id="{61F2643B-BFEA-4543-BD79-0063F6020E64}"/>
                </a:ext>
              </a:extLst>
            </p:cNvPr>
            <p:cNvCxnSpPr>
              <a:cxnSpLocks/>
            </p:cNvCxnSpPr>
            <p:nvPr/>
          </p:nvCxnSpPr>
          <p:spPr>
            <a:xfrm>
              <a:off x="420902" y="6300061"/>
              <a:ext cx="8385738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26">
              <a:extLst>
                <a:ext uri="{FF2B5EF4-FFF2-40B4-BE49-F238E27FC236}">
                  <a16:creationId xmlns:a16="http://schemas.microsoft.com/office/drawing/2014/main" id="{4A63DF44-2269-4679-89BC-8E0BAC9E220D}"/>
                </a:ext>
              </a:extLst>
            </p:cNvPr>
            <p:cNvSpPr txBox="1"/>
            <p:nvPr/>
          </p:nvSpPr>
          <p:spPr>
            <a:xfrm>
              <a:off x="420902" y="6385966"/>
              <a:ext cx="135256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100" dirty="0">
                  <a:solidFill>
                    <a:schemeClr val="bg1">
                      <a:lumMod val="65000"/>
                    </a:schemeClr>
                  </a:solidFill>
                </a:rPr>
                <a:t>Insert your Topics Title name</a:t>
              </a:r>
            </a:p>
          </p:txBody>
        </p:sp>
        <p:sp>
          <p:nvSpPr>
            <p:cNvPr id="5" name="TextBox 27">
              <a:extLst>
                <a:ext uri="{FF2B5EF4-FFF2-40B4-BE49-F238E27FC236}">
                  <a16:creationId xmlns:a16="http://schemas.microsoft.com/office/drawing/2014/main" id="{8E177B7B-FDEF-43C0-97DA-CB96D637FE85}"/>
                </a:ext>
              </a:extLst>
            </p:cNvPr>
            <p:cNvSpPr txBox="1"/>
            <p:nvPr/>
          </p:nvSpPr>
          <p:spPr>
            <a:xfrm>
              <a:off x="8117211" y="6471625"/>
              <a:ext cx="5114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sz="1100" dirty="0">
                  <a:solidFill>
                    <a:schemeClr val="bg1">
                      <a:lumMod val="65000"/>
                    </a:schemeClr>
                  </a:solidFill>
                </a:rPr>
                <a:t> Slide # </a:t>
              </a:r>
              <a:fld id="{F8D379F6-D1CC-4ACF-AF31-D554736EE4DC}" type="slidenum">
                <a:rPr lang="pt-PT" sz="1100">
                  <a:solidFill>
                    <a:schemeClr val="bg1">
                      <a:lumMod val="65000"/>
                    </a:schemeClr>
                  </a:solidFill>
                </a:rPr>
                <a:t>2</a:t>
              </a:fld>
              <a:endParaRPr lang="pt-PT" sz="11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6" name="TextBox 1">
            <a:extLst>
              <a:ext uri="{FF2B5EF4-FFF2-40B4-BE49-F238E27FC236}">
                <a16:creationId xmlns:a16="http://schemas.microsoft.com/office/drawing/2014/main" id="{50AC4579-758E-437B-8EFD-F350677CB74A}"/>
              </a:ext>
            </a:extLst>
          </p:cNvPr>
          <p:cNvSpPr txBox="1"/>
          <p:nvPr/>
        </p:nvSpPr>
        <p:spPr>
          <a:xfrm>
            <a:off x="3506875" y="2351314"/>
            <a:ext cx="5737981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800" b="1" dirty="0"/>
              <a:t>Instruções:</a:t>
            </a:r>
          </a:p>
          <a:p>
            <a:endParaRPr lang="pt-P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/>
              <a:t>Preencher o cover slide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/>
              <a:t>Preencher o  “</a:t>
            </a:r>
            <a:r>
              <a:rPr lang="pt-PT" dirty="0">
                <a:solidFill>
                  <a:schemeClr val="bg1">
                    <a:lumMod val="65000"/>
                  </a:schemeClr>
                </a:solidFill>
              </a:rPr>
              <a:t>Insert your Topics Title name” em rodapé.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solidFill>
                  <a:schemeClr val="bg1">
                    <a:lumMod val="65000"/>
                  </a:schemeClr>
                </a:solidFill>
              </a:rPr>
              <a:t>Apagar esta caixa de texto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solidFill>
                  <a:schemeClr val="bg1">
                    <a:lumMod val="65000"/>
                  </a:schemeClr>
                </a:solidFill>
              </a:rPr>
              <a:t>Duplicar este slide as vezes que precisar</a:t>
            </a:r>
            <a:endParaRPr lang="pt-PT" dirty="0"/>
          </a:p>
          <a:p>
            <a:endParaRPr lang="pt-PT" dirty="0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9A08E290-1E15-4ACE-BA4E-8273D4EE44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93" y="36729"/>
            <a:ext cx="2156460" cy="521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6386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4277</TotalTime>
  <Words>68</Words>
  <Application>Microsoft Office PowerPoint</Application>
  <PresentationFormat>Ecrã Panorâmico</PresentationFormat>
  <Paragraphs>14</Paragraphs>
  <Slides>2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dos diapositivos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Wingdings</vt:lpstr>
      <vt:lpstr>Wingdings 2</vt:lpstr>
      <vt:lpstr>Mediano</vt:lpstr>
      <vt:lpstr>Office Theme</vt:lpstr>
      <vt:lpstr>       LabQF2021 Laboratory of Physical Chemistry 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Molecular and Supramolecular Understanding of Thermophysical Properties</dc:title>
  <dc:creator>luis</dc:creator>
  <cp:lastModifiedBy>up582375@ms.uporto.pt</cp:lastModifiedBy>
  <cp:revision>153</cp:revision>
  <dcterms:created xsi:type="dcterms:W3CDTF">2013-06-12T10:46:32Z</dcterms:created>
  <dcterms:modified xsi:type="dcterms:W3CDTF">2021-05-08T17:09:56Z</dcterms:modified>
</cp:coreProperties>
</file>